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7"/>
  </p:notesMasterIdLst>
  <p:sldIdLst>
    <p:sldId id="260" r:id="rId2"/>
    <p:sldId id="263" r:id="rId3"/>
    <p:sldId id="267" r:id="rId4"/>
    <p:sldId id="273" r:id="rId5"/>
    <p:sldId id="269" r:id="rId6"/>
    <p:sldId id="275" r:id="rId7"/>
    <p:sldId id="272" r:id="rId8"/>
    <p:sldId id="276" r:id="rId9"/>
    <p:sldId id="277" r:id="rId10"/>
    <p:sldId id="278" r:id="rId11"/>
    <p:sldId id="279" r:id="rId12"/>
    <p:sldId id="281" r:id="rId13"/>
    <p:sldId id="282" r:id="rId14"/>
    <p:sldId id="280" r:id="rId15"/>
    <p:sldId id="283" r:id="rId16"/>
    <p:sldId id="284" r:id="rId17"/>
    <p:sldId id="287" r:id="rId18"/>
    <p:sldId id="286" r:id="rId19"/>
    <p:sldId id="289" r:id="rId20"/>
    <p:sldId id="292" r:id="rId21"/>
    <p:sldId id="288" r:id="rId22"/>
    <p:sldId id="290" r:id="rId23"/>
    <p:sldId id="291" r:id="rId24"/>
    <p:sldId id="262" r:id="rId25"/>
    <p:sldId id="26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D8E6"/>
    <a:srgbClr val="000000"/>
    <a:srgbClr val="0082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32BF0C-9F56-1344-833A-0F67DFC1ADF9}" v="58" dt="2024-11-07T02:53:59.7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8D230F3-CF80-4859-8CE7-A43EE81993B5}" styleName="淺色樣式 1 - 輔色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671"/>
  </p:normalViewPr>
  <p:slideViewPr>
    <p:cSldViewPr snapToGrid="0">
      <p:cViewPr varScale="1">
        <p:scale>
          <a:sx n="76" d="100"/>
          <a:sy n="76" d="100"/>
        </p:scale>
        <p:origin x="21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王国霖WANG GUOLIN" userId="fea05601-d3b0-4e80-a8ef-a9569ce1debe" providerId="ADAL" clId="{0232BF0C-9F56-1344-833A-0F67DFC1ADF9}"/>
    <pc:docChg chg="undo custSel addSld delSld modSld sldOrd">
      <pc:chgData name="王国霖WANG GUOLIN" userId="fea05601-d3b0-4e80-a8ef-a9569ce1debe" providerId="ADAL" clId="{0232BF0C-9F56-1344-833A-0F67DFC1ADF9}" dt="2024-11-07T02:54:06.372" v="413" actId="20577"/>
      <pc:docMkLst>
        <pc:docMk/>
      </pc:docMkLst>
      <pc:sldChg chg="modSp mod">
        <pc:chgData name="王国霖WANG GUOLIN" userId="fea05601-d3b0-4e80-a8ef-a9569ce1debe" providerId="ADAL" clId="{0232BF0C-9F56-1344-833A-0F67DFC1ADF9}" dt="2024-11-07T02:24:44.766" v="183" actId="20577"/>
        <pc:sldMkLst>
          <pc:docMk/>
          <pc:sldMk cId="589232172" sldId="263"/>
        </pc:sldMkLst>
        <pc:spChg chg="mod">
          <ac:chgData name="王国霖WANG GUOLIN" userId="fea05601-d3b0-4e80-a8ef-a9569ce1debe" providerId="ADAL" clId="{0232BF0C-9F56-1344-833A-0F67DFC1ADF9}" dt="2024-11-07T01:16:25.617" v="18" actId="20577"/>
          <ac:spMkLst>
            <pc:docMk/>
            <pc:sldMk cId="589232172" sldId="263"/>
            <ac:spMk id="27" creationId="{21422915-5ACD-9209-9136-55E13D1CD419}"/>
          </ac:spMkLst>
        </pc:spChg>
        <pc:spChg chg="mod">
          <ac:chgData name="王国霖WANG GUOLIN" userId="fea05601-d3b0-4e80-a8ef-a9569ce1debe" providerId="ADAL" clId="{0232BF0C-9F56-1344-833A-0F67DFC1ADF9}" dt="2024-11-07T02:24:44.766" v="183" actId="20577"/>
          <ac:spMkLst>
            <pc:docMk/>
            <pc:sldMk cId="589232172" sldId="263"/>
            <ac:spMk id="29" creationId="{B677623E-01AD-3E7E-1E5A-1DCDB93248C9}"/>
          </ac:spMkLst>
        </pc:spChg>
      </pc:sldChg>
      <pc:sldChg chg="modSp">
        <pc:chgData name="王国霖WANG GUOLIN" userId="fea05601-d3b0-4e80-a8ef-a9569ce1debe" providerId="ADAL" clId="{0232BF0C-9F56-1344-833A-0F67DFC1ADF9}" dt="2024-11-07T01:35:29.913" v="47" actId="1076"/>
        <pc:sldMkLst>
          <pc:docMk/>
          <pc:sldMk cId="1117679067" sldId="269"/>
        </pc:sldMkLst>
        <pc:picChg chg="mod">
          <ac:chgData name="王国霖WANG GUOLIN" userId="fea05601-d3b0-4e80-a8ef-a9569ce1debe" providerId="ADAL" clId="{0232BF0C-9F56-1344-833A-0F67DFC1ADF9}" dt="2024-11-07T01:35:29.913" v="47" actId="1076"/>
          <ac:picMkLst>
            <pc:docMk/>
            <pc:sldMk cId="1117679067" sldId="269"/>
            <ac:picMk id="3" creationId="{4FBE3759-B0C0-56AA-44BE-C2123E18BB05}"/>
          </ac:picMkLst>
        </pc:picChg>
      </pc:sldChg>
      <pc:sldChg chg="modSp del mod">
        <pc:chgData name="王国霖WANG GUOLIN" userId="fea05601-d3b0-4e80-a8ef-a9569ce1debe" providerId="ADAL" clId="{0232BF0C-9F56-1344-833A-0F67DFC1ADF9}" dt="2024-11-07T02:19:59.351" v="159" actId="2696"/>
        <pc:sldMkLst>
          <pc:docMk/>
          <pc:sldMk cId="728445551" sldId="271"/>
        </pc:sldMkLst>
        <pc:picChg chg="mod">
          <ac:chgData name="王国霖WANG GUOLIN" userId="fea05601-d3b0-4e80-a8ef-a9569ce1debe" providerId="ADAL" clId="{0232BF0C-9F56-1344-833A-0F67DFC1ADF9}" dt="2024-11-07T02:13:44.044" v="141" actId="14826"/>
          <ac:picMkLst>
            <pc:docMk/>
            <pc:sldMk cId="728445551" sldId="271"/>
            <ac:picMk id="4" creationId="{0A1C4039-9C02-50E2-A6F3-81EEB656B96B}"/>
          </ac:picMkLst>
        </pc:picChg>
      </pc:sldChg>
      <pc:sldChg chg="modSp mod">
        <pc:chgData name="王国霖WANG GUOLIN" userId="fea05601-d3b0-4e80-a8ef-a9569ce1debe" providerId="ADAL" clId="{0232BF0C-9F56-1344-833A-0F67DFC1ADF9}" dt="2024-11-07T01:34:52.716" v="44" actId="1076"/>
        <pc:sldMkLst>
          <pc:docMk/>
          <pc:sldMk cId="3886565518" sldId="272"/>
        </pc:sldMkLst>
        <pc:spChg chg="mod">
          <ac:chgData name="王国霖WANG GUOLIN" userId="fea05601-d3b0-4e80-a8ef-a9569ce1debe" providerId="ADAL" clId="{0232BF0C-9F56-1344-833A-0F67DFC1ADF9}" dt="2024-11-07T01:14:34.059" v="5" actId="20577"/>
          <ac:spMkLst>
            <pc:docMk/>
            <pc:sldMk cId="3886565518" sldId="272"/>
            <ac:spMk id="7" creationId="{80CA5442-06BE-AFD0-6885-025F2FC69E80}"/>
          </ac:spMkLst>
        </pc:spChg>
        <pc:spChg chg="mod">
          <ac:chgData name="王国霖WANG GUOLIN" userId="fea05601-d3b0-4e80-a8ef-a9569ce1debe" providerId="ADAL" clId="{0232BF0C-9F56-1344-833A-0F67DFC1ADF9}" dt="2024-11-07T01:15:43.242" v="6" actId="113"/>
          <ac:spMkLst>
            <pc:docMk/>
            <pc:sldMk cId="3886565518" sldId="272"/>
            <ac:spMk id="8" creationId="{38C94C37-9FAC-D3B9-7AD6-2ADA7953DCA0}"/>
          </ac:spMkLst>
        </pc:spChg>
        <pc:picChg chg="mod">
          <ac:chgData name="王国霖WANG GUOLIN" userId="fea05601-d3b0-4e80-a8ef-a9569ce1debe" providerId="ADAL" clId="{0232BF0C-9F56-1344-833A-0F67DFC1ADF9}" dt="2024-11-07T01:34:52.716" v="44" actId="1076"/>
          <ac:picMkLst>
            <pc:docMk/>
            <pc:sldMk cId="3886565518" sldId="272"/>
            <ac:picMk id="3" creationId="{092A1720-570A-3172-E4AF-899A75EB9B62}"/>
          </ac:picMkLst>
        </pc:picChg>
      </pc:sldChg>
      <pc:sldChg chg="modSp">
        <pc:chgData name="王国霖WANG GUOLIN" userId="fea05601-d3b0-4e80-a8ef-a9569ce1debe" providerId="ADAL" clId="{0232BF0C-9F56-1344-833A-0F67DFC1ADF9}" dt="2024-11-07T01:34:04.586" v="41" actId="14100"/>
        <pc:sldMkLst>
          <pc:docMk/>
          <pc:sldMk cId="2659697960" sldId="275"/>
        </pc:sldMkLst>
        <pc:picChg chg="mod">
          <ac:chgData name="王国霖WANG GUOLIN" userId="fea05601-d3b0-4e80-a8ef-a9569ce1debe" providerId="ADAL" clId="{0232BF0C-9F56-1344-833A-0F67DFC1ADF9}" dt="2024-11-07T01:34:04.586" v="41" actId="14100"/>
          <ac:picMkLst>
            <pc:docMk/>
            <pc:sldMk cId="2659697960" sldId="275"/>
            <ac:picMk id="3" creationId="{FC5545CF-1780-ABB7-2F3B-688616398281}"/>
          </ac:picMkLst>
        </pc:picChg>
      </pc:sldChg>
      <pc:sldChg chg="delSp modSp add mod ord">
        <pc:chgData name="王国霖WANG GUOLIN" userId="fea05601-d3b0-4e80-a8ef-a9569ce1debe" providerId="ADAL" clId="{0232BF0C-9F56-1344-833A-0F67DFC1ADF9}" dt="2024-11-07T01:50:07.508" v="72" actId="122"/>
        <pc:sldMkLst>
          <pc:docMk/>
          <pc:sldMk cId="282467211" sldId="276"/>
        </pc:sldMkLst>
        <pc:spChg chg="del">
          <ac:chgData name="王国霖WANG GUOLIN" userId="fea05601-d3b0-4e80-a8ef-a9569ce1debe" providerId="ADAL" clId="{0232BF0C-9F56-1344-833A-0F67DFC1ADF9}" dt="2024-11-07T01:46:01.404" v="50" actId="478"/>
          <ac:spMkLst>
            <pc:docMk/>
            <pc:sldMk cId="282467211" sldId="276"/>
            <ac:spMk id="2" creationId="{8E6F2396-B7ED-215D-D68D-72CF5FCA2AA6}"/>
          </ac:spMkLst>
        </pc:spChg>
        <pc:spChg chg="mod">
          <ac:chgData name="王国霖WANG GUOLIN" userId="fea05601-d3b0-4e80-a8ef-a9569ce1debe" providerId="ADAL" clId="{0232BF0C-9F56-1344-833A-0F67DFC1ADF9}" dt="2024-11-07T01:50:07.508" v="72" actId="122"/>
          <ac:spMkLst>
            <pc:docMk/>
            <pc:sldMk cId="282467211" sldId="276"/>
            <ac:spMk id="4" creationId="{2B2B2D91-7976-6AC4-35A6-B9716577512A}"/>
          </ac:spMkLst>
        </pc:spChg>
        <pc:spChg chg="del">
          <ac:chgData name="王国霖WANG GUOLIN" userId="fea05601-d3b0-4e80-a8ef-a9569ce1debe" providerId="ADAL" clId="{0232BF0C-9F56-1344-833A-0F67DFC1ADF9}" dt="2024-11-07T01:45:57.293" v="49" actId="478"/>
          <ac:spMkLst>
            <pc:docMk/>
            <pc:sldMk cId="282467211" sldId="276"/>
            <ac:spMk id="5" creationId="{54A9D8DD-255F-7BBD-2A2F-41FC2F8F927A}"/>
          </ac:spMkLst>
        </pc:spChg>
        <pc:spChg chg="mod">
          <ac:chgData name="王国霖WANG GUOLIN" userId="fea05601-d3b0-4e80-a8ef-a9569ce1debe" providerId="ADAL" clId="{0232BF0C-9F56-1344-833A-0F67DFC1ADF9}" dt="2024-11-07T01:49:42.135" v="68" actId="122"/>
          <ac:spMkLst>
            <pc:docMk/>
            <pc:sldMk cId="282467211" sldId="276"/>
            <ac:spMk id="6" creationId="{5B6A4259-9969-2E9C-5414-9CCA5E039D6A}"/>
          </ac:spMkLst>
        </pc:spChg>
        <pc:spChg chg="mod">
          <ac:chgData name="王国霖WANG GUOLIN" userId="fea05601-d3b0-4e80-a8ef-a9569ce1debe" providerId="ADAL" clId="{0232BF0C-9F56-1344-833A-0F67DFC1ADF9}" dt="2024-11-07T01:18:08.166" v="36" actId="20577"/>
          <ac:spMkLst>
            <pc:docMk/>
            <pc:sldMk cId="282467211" sldId="276"/>
            <ac:spMk id="8" creationId="{676AFA48-6419-C9B4-6E30-07D0BE2906A1}"/>
          </ac:spMkLst>
        </pc:spChg>
        <pc:picChg chg="mod">
          <ac:chgData name="王国霖WANG GUOLIN" userId="fea05601-d3b0-4e80-a8ef-a9569ce1debe" providerId="ADAL" clId="{0232BF0C-9F56-1344-833A-0F67DFC1ADF9}" dt="2024-11-07T01:47:30.797" v="64" actId="1076"/>
          <ac:picMkLst>
            <pc:docMk/>
            <pc:sldMk cId="282467211" sldId="276"/>
            <ac:picMk id="3" creationId="{109B967D-CEF1-C10D-6644-8423A495F384}"/>
          </ac:picMkLst>
        </pc:picChg>
      </pc:sldChg>
      <pc:sldChg chg="modSp add mod">
        <pc:chgData name="王国霖WANG GUOLIN" userId="fea05601-d3b0-4e80-a8ef-a9569ce1debe" providerId="ADAL" clId="{0232BF0C-9F56-1344-833A-0F67DFC1ADF9}" dt="2024-11-07T01:51:25.093" v="86" actId="1076"/>
        <pc:sldMkLst>
          <pc:docMk/>
          <pc:sldMk cId="3139975979" sldId="277"/>
        </pc:sldMkLst>
        <pc:spChg chg="mod">
          <ac:chgData name="王国霖WANG GUOLIN" userId="fea05601-d3b0-4e80-a8ef-a9569ce1debe" providerId="ADAL" clId="{0232BF0C-9F56-1344-833A-0F67DFC1ADF9}" dt="2024-11-07T01:51:25.093" v="86" actId="1076"/>
          <ac:spMkLst>
            <pc:docMk/>
            <pc:sldMk cId="3139975979" sldId="277"/>
            <ac:spMk id="4" creationId="{9CC0F892-3CCD-013F-6398-CC5D6EBC34FD}"/>
          </ac:spMkLst>
        </pc:spChg>
        <pc:spChg chg="mod">
          <ac:chgData name="王国霖WANG GUOLIN" userId="fea05601-d3b0-4e80-a8ef-a9569ce1debe" providerId="ADAL" clId="{0232BF0C-9F56-1344-833A-0F67DFC1ADF9}" dt="2024-11-07T01:50:38.217" v="78" actId="122"/>
          <ac:spMkLst>
            <pc:docMk/>
            <pc:sldMk cId="3139975979" sldId="277"/>
            <ac:spMk id="6" creationId="{836B39A9-EF0F-1B27-A5ED-96A29BCF4721}"/>
          </ac:spMkLst>
        </pc:spChg>
      </pc:sldChg>
      <pc:sldChg chg="modSp add mod">
        <pc:chgData name="王国霖WANG GUOLIN" userId="fea05601-d3b0-4e80-a8ef-a9569ce1debe" providerId="ADAL" clId="{0232BF0C-9F56-1344-833A-0F67DFC1ADF9}" dt="2024-11-07T01:54:04.663" v="99" actId="21"/>
        <pc:sldMkLst>
          <pc:docMk/>
          <pc:sldMk cId="668734838" sldId="278"/>
        </pc:sldMkLst>
        <pc:spChg chg="mod">
          <ac:chgData name="王国霖WANG GUOLIN" userId="fea05601-d3b0-4e80-a8ef-a9569ce1debe" providerId="ADAL" clId="{0232BF0C-9F56-1344-833A-0F67DFC1ADF9}" dt="2024-11-07T01:53:58.893" v="98" actId="122"/>
          <ac:spMkLst>
            <pc:docMk/>
            <pc:sldMk cId="668734838" sldId="278"/>
            <ac:spMk id="4" creationId="{E7AC62F1-9D86-DD6B-9084-7C51F7E944DA}"/>
          </ac:spMkLst>
        </pc:spChg>
        <pc:spChg chg="mod">
          <ac:chgData name="王国霖WANG GUOLIN" userId="fea05601-d3b0-4e80-a8ef-a9569ce1debe" providerId="ADAL" clId="{0232BF0C-9F56-1344-833A-0F67DFC1ADF9}" dt="2024-11-07T01:54:04.663" v="99" actId="21"/>
          <ac:spMkLst>
            <pc:docMk/>
            <pc:sldMk cId="668734838" sldId="278"/>
            <ac:spMk id="6" creationId="{379A09A9-1423-4B96-6724-AAC9083FADAB}"/>
          </ac:spMkLst>
        </pc:spChg>
        <pc:picChg chg="mod">
          <ac:chgData name="王国霖WANG GUOLIN" userId="fea05601-d3b0-4e80-a8ef-a9569ce1debe" providerId="ADAL" clId="{0232BF0C-9F56-1344-833A-0F67DFC1ADF9}" dt="2024-11-07T01:53:33.516" v="94" actId="14826"/>
          <ac:picMkLst>
            <pc:docMk/>
            <pc:sldMk cId="668734838" sldId="278"/>
            <ac:picMk id="3" creationId="{33E00F64-E21F-8A01-DFA1-6A6FB071BD3E}"/>
          </ac:picMkLst>
        </pc:picChg>
      </pc:sldChg>
      <pc:sldChg chg="add del setBg">
        <pc:chgData name="王国霖WANG GUOLIN" userId="fea05601-d3b0-4e80-a8ef-a9569ce1debe" providerId="ADAL" clId="{0232BF0C-9F56-1344-833A-0F67DFC1ADF9}" dt="2024-11-07T01:52:05.563" v="89"/>
        <pc:sldMkLst>
          <pc:docMk/>
          <pc:sldMk cId="439772509" sldId="279"/>
        </pc:sldMkLst>
      </pc:sldChg>
      <pc:sldChg chg="modSp add mod">
        <pc:chgData name="王国霖WANG GUOLIN" userId="fea05601-d3b0-4e80-a8ef-a9569ce1debe" providerId="ADAL" clId="{0232BF0C-9F56-1344-833A-0F67DFC1ADF9}" dt="2024-11-07T01:55:33.290" v="129" actId="14100"/>
        <pc:sldMkLst>
          <pc:docMk/>
          <pc:sldMk cId="4235030087" sldId="279"/>
        </pc:sldMkLst>
        <pc:spChg chg="mod">
          <ac:chgData name="王国霖WANG GUOLIN" userId="fea05601-d3b0-4e80-a8ef-a9569ce1debe" providerId="ADAL" clId="{0232BF0C-9F56-1344-833A-0F67DFC1ADF9}" dt="2024-11-07T01:54:58.142" v="127" actId="1076"/>
          <ac:spMkLst>
            <pc:docMk/>
            <pc:sldMk cId="4235030087" sldId="279"/>
            <ac:spMk id="4" creationId="{61643A78-6F77-7871-CC5E-3A3BD72BEED1}"/>
          </ac:spMkLst>
        </pc:spChg>
        <pc:spChg chg="mod">
          <ac:chgData name="王国霖WANG GUOLIN" userId="fea05601-d3b0-4e80-a8ef-a9569ce1debe" providerId="ADAL" clId="{0232BF0C-9F56-1344-833A-0F67DFC1ADF9}" dt="2024-11-07T01:54:23.698" v="120" actId="20577"/>
          <ac:spMkLst>
            <pc:docMk/>
            <pc:sldMk cId="4235030087" sldId="279"/>
            <ac:spMk id="6" creationId="{FDB83F79-5C6C-25A5-7269-51006B47D158}"/>
          </ac:spMkLst>
        </pc:spChg>
        <pc:picChg chg="mod">
          <ac:chgData name="王国霖WANG GUOLIN" userId="fea05601-d3b0-4e80-a8ef-a9569ce1debe" providerId="ADAL" clId="{0232BF0C-9F56-1344-833A-0F67DFC1ADF9}" dt="2024-11-07T01:55:33.290" v="129" actId="14100"/>
          <ac:picMkLst>
            <pc:docMk/>
            <pc:sldMk cId="4235030087" sldId="279"/>
            <ac:picMk id="3" creationId="{AC9CAF2A-AE04-B282-7C60-7CCACF63E889}"/>
          </ac:picMkLst>
        </pc:picChg>
      </pc:sldChg>
      <pc:sldChg chg="modSp add mod">
        <pc:chgData name="王国霖WANG GUOLIN" userId="fea05601-d3b0-4e80-a8ef-a9569ce1debe" providerId="ADAL" clId="{0232BF0C-9F56-1344-833A-0F67DFC1ADF9}" dt="2024-11-07T02:18:21.904" v="157" actId="1076"/>
        <pc:sldMkLst>
          <pc:docMk/>
          <pc:sldMk cId="3611570746" sldId="280"/>
        </pc:sldMkLst>
        <pc:spChg chg="mod">
          <ac:chgData name="王国霖WANG GUOLIN" userId="fea05601-d3b0-4e80-a8ef-a9569ce1debe" providerId="ADAL" clId="{0232BF0C-9F56-1344-833A-0F67DFC1ADF9}" dt="2024-11-07T02:18:21.904" v="157" actId="1076"/>
          <ac:spMkLst>
            <pc:docMk/>
            <pc:sldMk cId="3611570746" sldId="280"/>
            <ac:spMk id="8" creationId="{4EF27D02-A5D4-3038-80CB-6AFDBDA70B21}"/>
          </ac:spMkLst>
        </pc:spChg>
        <pc:picChg chg="mod">
          <ac:chgData name="王国霖WANG GUOLIN" userId="fea05601-d3b0-4e80-a8ef-a9569ce1debe" providerId="ADAL" clId="{0232BF0C-9F56-1344-833A-0F67DFC1ADF9}" dt="2024-11-07T02:14:22.293" v="143" actId="14826"/>
          <ac:picMkLst>
            <pc:docMk/>
            <pc:sldMk cId="3611570746" sldId="280"/>
            <ac:picMk id="4" creationId="{CB6576EB-B262-3ED4-78ED-E1A0D6A5C65B}"/>
          </ac:picMkLst>
        </pc:picChg>
      </pc:sldChg>
      <pc:sldChg chg="add ord">
        <pc:chgData name="王国霖WANG GUOLIN" userId="fea05601-d3b0-4e80-a8ef-a9569ce1debe" providerId="ADAL" clId="{0232BF0C-9F56-1344-833A-0F67DFC1ADF9}" dt="2024-11-07T02:16:25.948" v="150" actId="20578"/>
        <pc:sldMkLst>
          <pc:docMk/>
          <pc:sldMk cId="1249391470" sldId="281"/>
        </pc:sldMkLst>
      </pc:sldChg>
      <pc:sldChg chg="modSp add mod">
        <pc:chgData name="王国霖WANG GUOLIN" userId="fea05601-d3b0-4e80-a8ef-a9569ce1debe" providerId="ADAL" clId="{0232BF0C-9F56-1344-833A-0F67DFC1ADF9}" dt="2024-11-07T02:18:28.230" v="158" actId="1076"/>
        <pc:sldMkLst>
          <pc:docMk/>
          <pc:sldMk cId="2054435504" sldId="282"/>
        </pc:sldMkLst>
        <pc:spChg chg="mod">
          <ac:chgData name="王国霖WANG GUOLIN" userId="fea05601-d3b0-4e80-a8ef-a9569ce1debe" providerId="ADAL" clId="{0232BF0C-9F56-1344-833A-0F67DFC1ADF9}" dt="2024-11-07T02:18:28.230" v="158" actId="1076"/>
          <ac:spMkLst>
            <pc:docMk/>
            <pc:sldMk cId="2054435504" sldId="282"/>
            <ac:spMk id="8" creationId="{109AE8BF-2803-333B-F9FB-85E96C3545C1}"/>
          </ac:spMkLst>
        </pc:spChg>
        <pc:picChg chg="mod">
          <ac:chgData name="王国霖WANG GUOLIN" userId="fea05601-d3b0-4e80-a8ef-a9569ce1debe" providerId="ADAL" clId="{0232BF0C-9F56-1344-833A-0F67DFC1ADF9}" dt="2024-11-07T02:14:06.138" v="142" actId="14826"/>
          <ac:picMkLst>
            <pc:docMk/>
            <pc:sldMk cId="2054435504" sldId="282"/>
            <ac:picMk id="4" creationId="{B8955D41-BE98-F74C-87E8-1945BF6F8430}"/>
          </ac:picMkLst>
        </pc:picChg>
      </pc:sldChg>
      <pc:sldChg chg="modSp add mod">
        <pc:chgData name="王国霖WANG GUOLIN" userId="fea05601-d3b0-4e80-a8ef-a9569ce1debe" providerId="ADAL" clId="{0232BF0C-9F56-1344-833A-0F67DFC1ADF9}" dt="2024-11-07T02:36:21.970" v="323" actId="255"/>
        <pc:sldMkLst>
          <pc:docMk/>
          <pc:sldMk cId="3162765349" sldId="283"/>
        </pc:sldMkLst>
        <pc:spChg chg="mod">
          <ac:chgData name="王国霖WANG GUOLIN" userId="fea05601-d3b0-4e80-a8ef-a9569ce1debe" providerId="ADAL" clId="{0232BF0C-9F56-1344-833A-0F67DFC1ADF9}" dt="2024-11-07T02:36:21.970" v="323" actId="255"/>
          <ac:spMkLst>
            <pc:docMk/>
            <pc:sldMk cId="3162765349" sldId="283"/>
            <ac:spMk id="8" creationId="{DE92BD92-D374-653A-F704-5CB8AE2D66D9}"/>
          </ac:spMkLst>
        </pc:spChg>
        <pc:picChg chg="mod">
          <ac:chgData name="王国霖WANG GUOLIN" userId="fea05601-d3b0-4e80-a8ef-a9569ce1debe" providerId="ADAL" clId="{0232BF0C-9F56-1344-833A-0F67DFC1ADF9}" dt="2024-11-07T02:23:14.655" v="170" actId="1076"/>
          <ac:picMkLst>
            <pc:docMk/>
            <pc:sldMk cId="3162765349" sldId="283"/>
            <ac:picMk id="4" creationId="{833FD841-997A-CC6E-E790-F1D10FA40BAA}"/>
          </ac:picMkLst>
        </pc:picChg>
      </pc:sldChg>
      <pc:sldChg chg="addSp delSp modSp add mod ord">
        <pc:chgData name="王国霖WANG GUOLIN" userId="fea05601-d3b0-4e80-a8ef-a9569ce1debe" providerId="ADAL" clId="{0232BF0C-9F56-1344-833A-0F67DFC1ADF9}" dt="2024-11-07T02:37:01.041" v="326" actId="20578"/>
        <pc:sldMkLst>
          <pc:docMk/>
          <pc:sldMk cId="243904596" sldId="284"/>
        </pc:sldMkLst>
        <pc:spChg chg="del">
          <ac:chgData name="王国霖WANG GUOLIN" userId="fea05601-d3b0-4e80-a8ef-a9569ce1debe" providerId="ADAL" clId="{0232BF0C-9F56-1344-833A-0F67DFC1ADF9}" dt="2024-11-07T02:25:50.439" v="228" actId="478"/>
          <ac:spMkLst>
            <pc:docMk/>
            <pc:sldMk cId="243904596" sldId="284"/>
            <ac:spMk id="2" creationId="{C23615A2-A9EF-2667-6164-920D5775AF1B}"/>
          </ac:spMkLst>
        </pc:spChg>
        <pc:spChg chg="del">
          <ac:chgData name="王国霖WANG GUOLIN" userId="fea05601-d3b0-4e80-a8ef-a9569ce1debe" providerId="ADAL" clId="{0232BF0C-9F56-1344-833A-0F67DFC1ADF9}" dt="2024-11-07T02:25:56.066" v="231" actId="478"/>
          <ac:spMkLst>
            <pc:docMk/>
            <pc:sldMk cId="243904596" sldId="284"/>
            <ac:spMk id="4" creationId="{2699F984-3AF2-2475-BE13-CD485FD72950}"/>
          </ac:spMkLst>
        </pc:spChg>
        <pc:spChg chg="del">
          <ac:chgData name="王国霖WANG GUOLIN" userId="fea05601-d3b0-4e80-a8ef-a9569ce1debe" providerId="ADAL" clId="{0232BF0C-9F56-1344-833A-0F67DFC1ADF9}" dt="2024-11-07T02:25:52.575" v="229" actId="478"/>
          <ac:spMkLst>
            <pc:docMk/>
            <pc:sldMk cId="243904596" sldId="284"/>
            <ac:spMk id="5" creationId="{FB22B49D-90EF-7708-D10D-E92A95444BF6}"/>
          </ac:spMkLst>
        </pc:spChg>
        <pc:spChg chg="del">
          <ac:chgData name="王国霖WANG GUOLIN" userId="fea05601-d3b0-4e80-a8ef-a9569ce1debe" providerId="ADAL" clId="{0232BF0C-9F56-1344-833A-0F67DFC1ADF9}" dt="2024-11-07T02:25:50.439" v="228" actId="478"/>
          <ac:spMkLst>
            <pc:docMk/>
            <pc:sldMk cId="243904596" sldId="284"/>
            <ac:spMk id="6" creationId="{5A0D6120-7B93-A850-D0C7-3C82D205F320}"/>
          </ac:spMkLst>
        </pc:spChg>
        <pc:spChg chg="add del mod">
          <ac:chgData name="王国霖WANG GUOLIN" userId="fea05601-d3b0-4e80-a8ef-a9569ce1debe" providerId="ADAL" clId="{0232BF0C-9F56-1344-833A-0F67DFC1ADF9}" dt="2024-11-07T02:25:46.306" v="227"/>
          <ac:spMkLst>
            <pc:docMk/>
            <pc:sldMk cId="243904596" sldId="284"/>
            <ac:spMk id="7" creationId="{A0CBFE17-CD9A-8AD3-53FE-EF22E128E08E}"/>
          </ac:spMkLst>
        </pc:spChg>
        <pc:spChg chg="mod">
          <ac:chgData name="王国霖WANG GUOLIN" userId="fea05601-d3b0-4e80-a8ef-a9569ce1debe" providerId="ADAL" clId="{0232BF0C-9F56-1344-833A-0F67DFC1ADF9}" dt="2024-11-07T02:33:02.973" v="312" actId="1076"/>
          <ac:spMkLst>
            <pc:docMk/>
            <pc:sldMk cId="243904596" sldId="284"/>
            <ac:spMk id="8" creationId="{980EF36E-C3D5-62CF-148C-386419F19557}"/>
          </ac:spMkLst>
        </pc:spChg>
        <pc:spChg chg="add mod">
          <ac:chgData name="王国霖WANG GUOLIN" userId="fea05601-d3b0-4e80-a8ef-a9569ce1debe" providerId="ADAL" clId="{0232BF0C-9F56-1344-833A-0F67DFC1ADF9}" dt="2024-11-07T02:29:09.847" v="260" actId="1076"/>
          <ac:spMkLst>
            <pc:docMk/>
            <pc:sldMk cId="243904596" sldId="284"/>
            <ac:spMk id="9" creationId="{5340610E-E490-E0E5-5F00-746EEC5C5E63}"/>
          </ac:spMkLst>
        </pc:spChg>
        <pc:spChg chg="add del mod">
          <ac:chgData name="王国霖WANG GUOLIN" userId="fea05601-d3b0-4e80-a8ef-a9569ce1debe" providerId="ADAL" clId="{0232BF0C-9F56-1344-833A-0F67DFC1ADF9}" dt="2024-11-07T02:29:30.095" v="262"/>
          <ac:spMkLst>
            <pc:docMk/>
            <pc:sldMk cId="243904596" sldId="284"/>
            <ac:spMk id="10" creationId="{FECB4362-A655-3D15-FDB1-B0045039C5EC}"/>
          </ac:spMkLst>
        </pc:spChg>
        <pc:picChg chg="del">
          <ac:chgData name="王国霖WANG GUOLIN" userId="fea05601-d3b0-4e80-a8ef-a9569ce1debe" providerId="ADAL" clId="{0232BF0C-9F56-1344-833A-0F67DFC1ADF9}" dt="2024-11-07T02:25:53.969" v="230" actId="478"/>
          <ac:picMkLst>
            <pc:docMk/>
            <pc:sldMk cId="243904596" sldId="284"/>
            <ac:picMk id="3" creationId="{86CC3743-2AD8-2CBD-48E5-A2C5B0C8F198}"/>
          </ac:picMkLst>
        </pc:picChg>
        <pc:picChg chg="add mod">
          <ac:chgData name="王国霖WANG GUOLIN" userId="fea05601-d3b0-4e80-a8ef-a9569ce1debe" providerId="ADAL" clId="{0232BF0C-9F56-1344-833A-0F67DFC1ADF9}" dt="2024-11-07T02:28:06.827" v="248" actId="1076"/>
          <ac:picMkLst>
            <pc:docMk/>
            <pc:sldMk cId="243904596" sldId="284"/>
            <ac:picMk id="1026" creationId="{F569B588-093C-27ED-A53F-D02EB8DAF3FB}"/>
          </ac:picMkLst>
        </pc:picChg>
      </pc:sldChg>
      <pc:sldChg chg="addSp delSp modSp add del mod">
        <pc:chgData name="王国霖WANG GUOLIN" userId="fea05601-d3b0-4e80-a8ef-a9569ce1debe" providerId="ADAL" clId="{0232BF0C-9F56-1344-833A-0F67DFC1ADF9}" dt="2024-11-07T02:36:55.183" v="325" actId="2696"/>
        <pc:sldMkLst>
          <pc:docMk/>
          <pc:sldMk cId="801672230" sldId="285"/>
        </pc:sldMkLst>
        <pc:spChg chg="add mod">
          <ac:chgData name="王国霖WANG GUOLIN" userId="fea05601-d3b0-4e80-a8ef-a9569ce1debe" providerId="ADAL" clId="{0232BF0C-9F56-1344-833A-0F67DFC1ADF9}" dt="2024-11-07T02:33:12.606" v="313"/>
          <ac:spMkLst>
            <pc:docMk/>
            <pc:sldMk cId="801672230" sldId="285"/>
            <ac:spMk id="2" creationId="{D5CD4EEE-4C11-B5B5-551D-FD9552103588}"/>
          </ac:spMkLst>
        </pc:spChg>
        <pc:spChg chg="add mod">
          <ac:chgData name="王国霖WANG GUOLIN" userId="fea05601-d3b0-4e80-a8ef-a9569ce1debe" providerId="ADAL" clId="{0232BF0C-9F56-1344-833A-0F67DFC1ADF9}" dt="2024-11-07T02:33:18.407" v="315"/>
          <ac:spMkLst>
            <pc:docMk/>
            <pc:sldMk cId="801672230" sldId="285"/>
            <ac:spMk id="3" creationId="{73EF804A-A9A3-26B4-F759-CDDB6F349603}"/>
          </ac:spMkLst>
        </pc:spChg>
        <pc:spChg chg="del">
          <ac:chgData name="王国霖WANG GUOLIN" userId="fea05601-d3b0-4e80-a8ef-a9569ce1debe" providerId="ADAL" clId="{0232BF0C-9F56-1344-833A-0F67DFC1ADF9}" dt="2024-11-07T02:33:17.864" v="314" actId="478"/>
          <ac:spMkLst>
            <pc:docMk/>
            <pc:sldMk cId="801672230" sldId="285"/>
            <ac:spMk id="8" creationId="{9703C7EA-60BB-A535-C445-A4546948B946}"/>
          </ac:spMkLst>
        </pc:spChg>
        <pc:spChg chg="mod">
          <ac:chgData name="王国霖WANG GUOLIN" userId="fea05601-d3b0-4e80-a8ef-a9569ce1debe" providerId="ADAL" clId="{0232BF0C-9F56-1344-833A-0F67DFC1ADF9}" dt="2024-11-07T02:30:29.929" v="280" actId="1076"/>
          <ac:spMkLst>
            <pc:docMk/>
            <pc:sldMk cId="801672230" sldId="285"/>
            <ac:spMk id="9" creationId="{8A508B83-3FDE-F392-0DD4-50C660E1AF44}"/>
          </ac:spMkLst>
        </pc:spChg>
      </pc:sldChg>
      <pc:sldChg chg="delSp modSp add mod">
        <pc:chgData name="王国霖WANG GUOLIN" userId="fea05601-d3b0-4e80-a8ef-a9569ce1debe" providerId="ADAL" clId="{0232BF0C-9F56-1344-833A-0F67DFC1ADF9}" dt="2024-11-07T02:50:01.635" v="396" actId="207"/>
        <pc:sldMkLst>
          <pc:docMk/>
          <pc:sldMk cId="4239471729" sldId="286"/>
        </pc:sldMkLst>
        <pc:spChg chg="mod">
          <ac:chgData name="王国霖WANG GUOLIN" userId="fea05601-d3b0-4e80-a8ef-a9569ce1debe" providerId="ADAL" clId="{0232BF0C-9F56-1344-833A-0F67DFC1ADF9}" dt="2024-11-07T02:50:01.635" v="396" actId="207"/>
          <ac:spMkLst>
            <pc:docMk/>
            <pc:sldMk cId="4239471729" sldId="286"/>
            <ac:spMk id="8" creationId="{35F8D829-084C-A376-36BB-4EBFA57B63C7}"/>
          </ac:spMkLst>
        </pc:spChg>
        <pc:spChg chg="del">
          <ac:chgData name="王国霖WANG GUOLIN" userId="fea05601-d3b0-4e80-a8ef-a9569ce1debe" providerId="ADAL" clId="{0232BF0C-9F56-1344-833A-0F67DFC1ADF9}" dt="2024-11-07T02:31:21.459" v="282" actId="478"/>
          <ac:spMkLst>
            <pc:docMk/>
            <pc:sldMk cId="4239471729" sldId="286"/>
            <ac:spMk id="9" creationId="{65D4636B-A323-2221-4887-F378B209B320}"/>
          </ac:spMkLst>
        </pc:spChg>
        <pc:picChg chg="mod">
          <ac:chgData name="王国霖WANG GUOLIN" userId="fea05601-d3b0-4e80-a8ef-a9569ce1debe" providerId="ADAL" clId="{0232BF0C-9F56-1344-833A-0F67DFC1ADF9}" dt="2024-11-07T02:40:03.446" v="338" actId="14826"/>
          <ac:picMkLst>
            <pc:docMk/>
            <pc:sldMk cId="4239471729" sldId="286"/>
            <ac:picMk id="1026" creationId="{51BB27C9-9D52-AF4B-B196-84136F50628B}"/>
          </ac:picMkLst>
        </pc:picChg>
      </pc:sldChg>
      <pc:sldChg chg="modSp add mod">
        <pc:chgData name="王国霖WANG GUOLIN" userId="fea05601-d3b0-4e80-a8ef-a9569ce1debe" providerId="ADAL" clId="{0232BF0C-9F56-1344-833A-0F67DFC1ADF9}" dt="2024-11-07T02:36:29.490" v="324" actId="1076"/>
        <pc:sldMkLst>
          <pc:docMk/>
          <pc:sldMk cId="679560403" sldId="287"/>
        </pc:sldMkLst>
        <pc:spChg chg="mod">
          <ac:chgData name="王国霖WANG GUOLIN" userId="fea05601-d3b0-4e80-a8ef-a9569ce1debe" providerId="ADAL" clId="{0232BF0C-9F56-1344-833A-0F67DFC1ADF9}" dt="2024-11-07T02:36:29.490" v="324" actId="1076"/>
          <ac:spMkLst>
            <pc:docMk/>
            <pc:sldMk cId="679560403" sldId="287"/>
            <ac:spMk id="8" creationId="{CE1406FB-8662-68A7-72E0-55A1E838241F}"/>
          </ac:spMkLst>
        </pc:spChg>
        <pc:picChg chg="mod">
          <ac:chgData name="王国霖WANG GUOLIN" userId="fea05601-d3b0-4e80-a8ef-a9569ce1debe" providerId="ADAL" clId="{0232BF0C-9F56-1344-833A-0F67DFC1ADF9}" dt="2024-11-07T02:35:08.867" v="317" actId="14826"/>
          <ac:picMkLst>
            <pc:docMk/>
            <pc:sldMk cId="679560403" sldId="287"/>
            <ac:picMk id="4" creationId="{89DBB0B4-37D4-38B7-E369-6A90B5D9EA3A}"/>
          </ac:picMkLst>
        </pc:picChg>
      </pc:sldChg>
      <pc:sldChg chg="modSp add mod ord">
        <pc:chgData name="王国霖WANG GUOLIN" userId="fea05601-d3b0-4e80-a8ef-a9569ce1debe" providerId="ADAL" clId="{0232BF0C-9F56-1344-833A-0F67DFC1ADF9}" dt="2024-11-07T02:51:05.676" v="404" actId="14100"/>
        <pc:sldMkLst>
          <pc:docMk/>
          <pc:sldMk cId="161258683" sldId="288"/>
        </pc:sldMkLst>
        <pc:spChg chg="mod">
          <ac:chgData name="王国霖WANG GUOLIN" userId="fea05601-d3b0-4e80-a8ef-a9569ce1debe" providerId="ADAL" clId="{0232BF0C-9F56-1344-833A-0F67DFC1ADF9}" dt="2024-11-07T02:48:04.278" v="377" actId="1076"/>
          <ac:spMkLst>
            <pc:docMk/>
            <pc:sldMk cId="161258683" sldId="288"/>
            <ac:spMk id="8" creationId="{D738631D-7DF0-A9C0-FC53-337295B0DE38}"/>
          </ac:spMkLst>
        </pc:spChg>
        <pc:picChg chg="mod">
          <ac:chgData name="王国霖WANG GUOLIN" userId="fea05601-d3b0-4e80-a8ef-a9569ce1debe" providerId="ADAL" clId="{0232BF0C-9F56-1344-833A-0F67DFC1ADF9}" dt="2024-11-07T02:51:05.676" v="404" actId="14100"/>
          <ac:picMkLst>
            <pc:docMk/>
            <pc:sldMk cId="161258683" sldId="288"/>
            <ac:picMk id="1026" creationId="{FFCDAEA2-0BBD-1928-7021-D8F60A3F799A}"/>
          </ac:picMkLst>
        </pc:picChg>
      </pc:sldChg>
      <pc:sldChg chg="modSp add mod">
        <pc:chgData name="王国霖WANG GUOLIN" userId="fea05601-d3b0-4e80-a8ef-a9569ce1debe" providerId="ADAL" clId="{0232BF0C-9F56-1344-833A-0F67DFC1ADF9}" dt="2024-11-07T02:47:55.461" v="376" actId="1076"/>
        <pc:sldMkLst>
          <pc:docMk/>
          <pc:sldMk cId="3309145505" sldId="289"/>
        </pc:sldMkLst>
        <pc:spChg chg="mod">
          <ac:chgData name="王国霖WANG GUOLIN" userId="fea05601-d3b0-4e80-a8ef-a9569ce1debe" providerId="ADAL" clId="{0232BF0C-9F56-1344-833A-0F67DFC1ADF9}" dt="2024-11-07T02:47:55.461" v="376" actId="1076"/>
          <ac:spMkLst>
            <pc:docMk/>
            <pc:sldMk cId="3309145505" sldId="289"/>
            <ac:spMk id="8" creationId="{5D8002DB-53F5-FD01-5DF0-F6F9BBD87C1C}"/>
          </ac:spMkLst>
        </pc:spChg>
        <pc:picChg chg="mod">
          <ac:chgData name="王国霖WANG GUOLIN" userId="fea05601-d3b0-4e80-a8ef-a9569ce1debe" providerId="ADAL" clId="{0232BF0C-9F56-1344-833A-0F67DFC1ADF9}" dt="2024-11-07T02:46:07.201" v="360" actId="14826"/>
          <ac:picMkLst>
            <pc:docMk/>
            <pc:sldMk cId="3309145505" sldId="289"/>
            <ac:picMk id="1026" creationId="{6FF11985-136C-F069-35FF-37E1998B5C57}"/>
          </ac:picMkLst>
        </pc:picChg>
      </pc:sldChg>
      <pc:sldChg chg="modSp add mod">
        <pc:chgData name="王国霖WANG GUOLIN" userId="fea05601-d3b0-4e80-a8ef-a9569ce1debe" providerId="ADAL" clId="{0232BF0C-9F56-1344-833A-0F67DFC1ADF9}" dt="2024-11-07T02:50:44.837" v="401" actId="1076"/>
        <pc:sldMkLst>
          <pc:docMk/>
          <pc:sldMk cId="2961197590" sldId="290"/>
        </pc:sldMkLst>
        <pc:spChg chg="mod">
          <ac:chgData name="王国霖WANG GUOLIN" userId="fea05601-d3b0-4e80-a8ef-a9569ce1debe" providerId="ADAL" clId="{0232BF0C-9F56-1344-833A-0F67DFC1ADF9}" dt="2024-11-07T02:47:48.384" v="375" actId="1076"/>
          <ac:spMkLst>
            <pc:docMk/>
            <pc:sldMk cId="2961197590" sldId="290"/>
            <ac:spMk id="8" creationId="{9ACEEAF1-B62E-8493-DE9F-796A2483895E}"/>
          </ac:spMkLst>
        </pc:spChg>
        <pc:picChg chg="mod">
          <ac:chgData name="王国霖WANG GUOLIN" userId="fea05601-d3b0-4e80-a8ef-a9569ce1debe" providerId="ADAL" clId="{0232BF0C-9F56-1344-833A-0F67DFC1ADF9}" dt="2024-11-07T02:50:44.837" v="401" actId="1076"/>
          <ac:picMkLst>
            <pc:docMk/>
            <pc:sldMk cId="2961197590" sldId="290"/>
            <ac:picMk id="1026" creationId="{2C3B0730-ED2F-BD1F-FE18-23C77555BE4A}"/>
          </ac:picMkLst>
        </pc:picChg>
      </pc:sldChg>
      <pc:sldChg chg="modSp add mod">
        <pc:chgData name="王国霖WANG GUOLIN" userId="fea05601-d3b0-4e80-a8ef-a9569ce1debe" providerId="ADAL" clId="{0232BF0C-9F56-1344-833A-0F67DFC1ADF9}" dt="2024-11-07T02:49:41.057" v="393" actId="1076"/>
        <pc:sldMkLst>
          <pc:docMk/>
          <pc:sldMk cId="1297064359" sldId="291"/>
        </pc:sldMkLst>
        <pc:spChg chg="mod">
          <ac:chgData name="王国霖WANG GUOLIN" userId="fea05601-d3b0-4e80-a8ef-a9569ce1debe" providerId="ADAL" clId="{0232BF0C-9F56-1344-833A-0F67DFC1ADF9}" dt="2024-11-07T02:49:20.640" v="388" actId="1076"/>
          <ac:spMkLst>
            <pc:docMk/>
            <pc:sldMk cId="1297064359" sldId="291"/>
            <ac:spMk id="8" creationId="{083978EC-4982-0408-473D-08A624D36608}"/>
          </ac:spMkLst>
        </pc:spChg>
        <pc:picChg chg="mod">
          <ac:chgData name="王国霖WANG GUOLIN" userId="fea05601-d3b0-4e80-a8ef-a9569ce1debe" providerId="ADAL" clId="{0232BF0C-9F56-1344-833A-0F67DFC1ADF9}" dt="2024-11-07T02:49:41.057" v="393" actId="1076"/>
          <ac:picMkLst>
            <pc:docMk/>
            <pc:sldMk cId="1297064359" sldId="291"/>
            <ac:picMk id="1026" creationId="{E76548CD-43E4-103A-C81A-49596874B01D}"/>
          </ac:picMkLst>
        </pc:picChg>
      </pc:sldChg>
      <pc:sldChg chg="modSp add mod">
        <pc:chgData name="王国霖WANG GUOLIN" userId="fea05601-d3b0-4e80-a8ef-a9569ce1debe" providerId="ADAL" clId="{0232BF0C-9F56-1344-833A-0F67DFC1ADF9}" dt="2024-11-07T02:54:06.372" v="413" actId="20577"/>
        <pc:sldMkLst>
          <pc:docMk/>
          <pc:sldMk cId="2773671677" sldId="292"/>
        </pc:sldMkLst>
        <pc:spChg chg="mod">
          <ac:chgData name="王国霖WANG GUOLIN" userId="fea05601-d3b0-4e80-a8ef-a9569ce1debe" providerId="ADAL" clId="{0232BF0C-9F56-1344-833A-0F67DFC1ADF9}" dt="2024-11-07T02:54:06.372" v="413" actId="20577"/>
          <ac:spMkLst>
            <pc:docMk/>
            <pc:sldMk cId="2773671677" sldId="292"/>
            <ac:spMk id="8" creationId="{4BDFB435-C936-3589-39E1-4D3645FF4AEE}"/>
          </ac:spMkLst>
        </pc:spChg>
        <pc:picChg chg="mod">
          <ac:chgData name="王国霖WANG GUOLIN" userId="fea05601-d3b0-4e80-a8ef-a9569ce1debe" providerId="ADAL" clId="{0232BF0C-9F56-1344-833A-0F67DFC1ADF9}" dt="2024-11-07T02:53:59.747" v="407" actId="1076"/>
          <ac:picMkLst>
            <pc:docMk/>
            <pc:sldMk cId="2773671677" sldId="292"/>
            <ac:picMk id="1026" creationId="{F58B4DC5-FDB7-40B5-D789-29E1D9C27508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MO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E7D46B-BA0C-AE4F-837B-1A75489DBC9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MO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zh-MO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MO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BDB773-E636-2B47-8E21-3900C3BF7344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6827170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BDB773-E636-2B47-8E21-3900C3BF7344}" type="slidenum">
              <a:rPr kumimoji="1" lang="zh-MO" altLang="en-US" smtClean="0"/>
              <a:t>1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3455136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480592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506817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013565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384006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883448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664274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927232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272731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173270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586134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MO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3673724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612CA-428B-1D4C-A910-B09C225BDBA8}" type="datetimeFigureOut">
              <a:rPr kumimoji="1" lang="zh-MO" altLang="en-US" smtClean="0"/>
              <a:t>07/11/24</a:t>
            </a:fld>
            <a:endParaRPr kumimoji="1" lang="zh-MO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MO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861578-8987-CA47-A936-AFF226B3A02C}" type="slidenum">
              <a:rPr kumimoji="1" lang="zh-MO" altLang="en-US" smtClean="0"/>
              <a:t>‹#›</a:t>
            </a:fld>
            <a:endParaRPr kumimoji="1" lang="zh-MO" altLang="en-US"/>
          </a:p>
        </p:txBody>
      </p:sp>
    </p:spTree>
    <p:extLst>
      <p:ext uri="{BB962C8B-B14F-4D97-AF65-F5344CB8AC3E}">
        <p14:creationId xmlns:p14="http://schemas.microsoft.com/office/powerpoint/2010/main" val="1575371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B0D19B-5B2F-EFA0-07D6-EC0C876AC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4102D9-6386-3CF1-851E-602B3368C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">
            <a:extLst>
              <a:ext uri="{FF2B5EF4-FFF2-40B4-BE49-F238E27FC236}">
                <a16:creationId xmlns:a16="http://schemas.microsoft.com/office/drawing/2014/main" id="{BAB7F604-C19E-CD75-1F80-41CBC40CDA89}"/>
              </a:ext>
            </a:extLst>
          </p:cNvPr>
          <p:cNvPicPr>
            <a:picLocks noGrp="1" noChangeAspect="1"/>
          </p:cNvPicPr>
          <p:nvPr isPhoto="1"/>
        </p:nvPicPr>
        <p:blipFill>
          <a:blip r:embed="rId3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C070621-089F-6466-2184-F4A251E1EC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127" y="4366078"/>
            <a:ext cx="9745360" cy="1985281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B3F034C-D031-FA98-8CD4-2871281992F6}"/>
              </a:ext>
            </a:extLst>
          </p:cNvPr>
          <p:cNvSpPr txBox="1"/>
          <p:nvPr/>
        </p:nvSpPr>
        <p:spPr>
          <a:xfrm>
            <a:off x="2204550" y="4488764"/>
            <a:ext cx="77829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 </a:t>
            </a:r>
            <a:r>
              <a:rPr lang="en-US" altLang="zh-CN" sz="44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 </a:t>
            </a:r>
            <a:r>
              <a:rPr lang="zh-CN" altLang="en-US" sz="44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系列晶片的發展與分析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D285E94-48E3-A2CE-3A64-800ACFCA270E}"/>
              </a:ext>
            </a:extLst>
          </p:cNvPr>
          <p:cNvSpPr txBox="1"/>
          <p:nvPr/>
        </p:nvSpPr>
        <p:spPr>
          <a:xfrm>
            <a:off x="4492208" y="5452936"/>
            <a:ext cx="3818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pc="20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主講人 │ </a:t>
            </a:r>
            <a:r>
              <a:rPr lang="zh-CN" altLang="en-US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王國霖   張晟赫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E6DCBEA-62F4-7CA5-2A59-68450E2E10D6}"/>
              </a:ext>
            </a:extLst>
          </p:cNvPr>
          <p:cNvSpPr txBox="1"/>
          <p:nvPr/>
        </p:nvSpPr>
        <p:spPr>
          <a:xfrm>
            <a:off x="4943216" y="5942568"/>
            <a:ext cx="2305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November 12, 2024</a:t>
            </a:r>
            <a:endParaRPr lang="zh-CN" altLang="en-US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68928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305178-AB97-6885-57EA-B1F123C96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BE204FE-9C76-1D40-2675-0575A3AECE78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关键创新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35AE847C-B09B-9A51-4EC9-F851196FB336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3E00F64-E21F-8A01-DFA1-6A6FB071BD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549499" y="2963334"/>
            <a:ext cx="4592880" cy="388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79A09A9-1423-4B96-6724-AAC9083FADAB}"/>
              </a:ext>
            </a:extLst>
          </p:cNvPr>
          <p:cNvSpPr txBox="1"/>
          <p:nvPr/>
        </p:nvSpPr>
        <p:spPr>
          <a:xfrm>
            <a:off x="3929653" y="1701134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集成 </a:t>
            </a:r>
            <a:r>
              <a:rPr lang="en" altLang="zh-CN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GPU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7AC62F1-9D86-DD6B-9084-7C51F7E944DA}"/>
              </a:ext>
            </a:extLst>
          </p:cNvPr>
          <p:cNvSpPr txBox="1"/>
          <p:nvPr/>
        </p:nvSpPr>
        <p:spPr>
          <a:xfrm>
            <a:off x="2911967" y="2276287"/>
            <a:ext cx="6795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集成了强大的 </a:t>
            </a:r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GPU</a:t>
            </a:r>
            <a:r>
              <a:rPr lang="zh-CN" altLang="e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专为图形处理优化，适用于图形渲染、视频编辑和游戏。</a:t>
            </a:r>
          </a:p>
        </p:txBody>
      </p:sp>
    </p:spTree>
    <p:extLst>
      <p:ext uri="{BB962C8B-B14F-4D97-AF65-F5344CB8AC3E}">
        <p14:creationId xmlns:p14="http://schemas.microsoft.com/office/powerpoint/2010/main" val="668734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C7FD68D-B1DD-0095-0121-F65DB835B9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0A6F371-AAC6-4826-7B89-204571119D25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关键创新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42216C02-2D12-FA3B-BA61-B5B94F415612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C9CAF2A-AE04-B282-7C60-7CCACF63E8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549499" y="2963334"/>
            <a:ext cx="4592880" cy="388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DB83F79-5C6C-25A5-7269-51006B47D158}"/>
              </a:ext>
            </a:extLst>
          </p:cNvPr>
          <p:cNvSpPr txBox="1"/>
          <p:nvPr/>
        </p:nvSpPr>
        <p:spPr>
          <a:xfrm>
            <a:off x="3929653" y="1701134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神经引擎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1643A78-6F77-7871-CC5E-3A3BD72BEED1}"/>
              </a:ext>
            </a:extLst>
          </p:cNvPr>
          <p:cNvSpPr txBox="1"/>
          <p:nvPr/>
        </p:nvSpPr>
        <p:spPr>
          <a:xfrm>
            <a:off x="1513186" y="2276287"/>
            <a:ext cx="9165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神经引擎（</a:t>
            </a:r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Neural Engine</a:t>
            </a:r>
            <a:r>
              <a:rPr lang="zh-CN" altLang="e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处理 </a:t>
            </a:r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AI 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和机器学习任务，例如图像识别、自然语言处理等，支持每秒数万亿次运算。</a:t>
            </a:r>
          </a:p>
        </p:txBody>
      </p:sp>
    </p:spTree>
    <p:extLst>
      <p:ext uri="{BB962C8B-B14F-4D97-AF65-F5344CB8AC3E}">
        <p14:creationId xmlns:p14="http://schemas.microsoft.com/office/powerpoint/2010/main" val="4235030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7E5CBC-0ED4-F236-020A-C5FD91BEF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A5F24D94-D2EE-E398-1E21-2147E4512587}"/>
              </a:ext>
            </a:extLst>
          </p:cNvPr>
          <p:cNvSpPr txBox="1"/>
          <p:nvPr/>
        </p:nvSpPr>
        <p:spPr>
          <a:xfrm>
            <a:off x="2580609" y="336862"/>
            <a:ext cx="72971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</a:t>
            </a:r>
            <a:r>
              <a:rPr lang="zh-CN" altLang="e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</a:t>
            </a:r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晶片以更低的功耗，提供遠超傳統 </a:t>
            </a:r>
            <a:r>
              <a:rPr lang="en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PC </a:t>
            </a:r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晶片的卓越性能。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09D2AA7-E2A2-0F29-2217-B76072398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608" y="1019562"/>
            <a:ext cx="8471192" cy="5838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3914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A94F79-CDF2-D0AB-3FFA-DFCA2455A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109AE8BF-2803-333B-F9FB-85E96C3545C1}"/>
              </a:ext>
            </a:extLst>
          </p:cNvPr>
          <p:cNvSpPr txBox="1"/>
          <p:nvPr/>
        </p:nvSpPr>
        <p:spPr>
          <a:xfrm>
            <a:off x="2994830" y="335710"/>
            <a:ext cx="6202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在仅 </a:t>
            </a:r>
            <a:r>
              <a:rPr lang="en-US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10</a:t>
            </a:r>
            <a:r>
              <a:rPr lang="en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W </a:t>
            </a:r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功率下，</a:t>
            </a:r>
            <a:r>
              <a:rPr lang="en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M1 </a:t>
            </a:r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实现了业界领先的性能水平。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8955D41-BE98-F74C-87E8-1945BF6F843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93608" y="1355271"/>
            <a:ext cx="8471192" cy="516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435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723C66-7877-BD80-3842-7359714CB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EF27D02-A5D4-3038-80CB-6AFDBDA70B21}"/>
              </a:ext>
            </a:extLst>
          </p:cNvPr>
          <p:cNvSpPr txBox="1"/>
          <p:nvPr/>
        </p:nvSpPr>
        <p:spPr>
          <a:xfrm>
            <a:off x="1085809" y="450160"/>
            <a:ext cx="10286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M1 </a:t>
            </a:r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芯片的 </a:t>
            </a:r>
            <a:r>
              <a:rPr lang="en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GPU </a:t>
            </a:r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在提供与最新 </a:t>
            </a:r>
            <a:r>
              <a:rPr lang="en" altLang="zh-CN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PC </a:t>
            </a:r>
            <a:r>
              <a:rPr lang="zh-CN" altLang="en-US" sz="2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笔记本芯片相当性能的同时，仅消耗 三分之一的功耗。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B6576EB-B262-3ED4-78ED-E1A0D6A5C65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993608" y="1469722"/>
            <a:ext cx="8471192" cy="4938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570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D88E20-1AA4-D91C-E275-C9436FFB3E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E92BD92-D374-653A-F704-5CB8AE2D66D9}"/>
              </a:ext>
            </a:extLst>
          </p:cNvPr>
          <p:cNvSpPr txBox="1"/>
          <p:nvPr/>
        </p:nvSpPr>
        <p:spPr>
          <a:xfrm>
            <a:off x="3438862" y="450160"/>
            <a:ext cx="53142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渲染性能的跨越式进步</a:t>
            </a:r>
            <a:endParaRPr lang="zh-CN" altLang="en-US" sz="40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33FD841-997A-CC6E-E790-F1D10FA40B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70975" y="1437670"/>
            <a:ext cx="9250049" cy="3982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765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7546FE-5B68-71AF-FE75-0A4DFD6E5F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80EF36E-C3D5-62CF-148C-386419F19557}"/>
              </a:ext>
            </a:extLst>
          </p:cNvPr>
          <p:cNvSpPr txBox="1"/>
          <p:nvPr/>
        </p:nvSpPr>
        <p:spPr>
          <a:xfrm>
            <a:off x="3759461" y="540275"/>
            <a:ext cx="46730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New</a:t>
            </a:r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Apple</a:t>
            </a:r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Silicon</a:t>
            </a:r>
            <a:endParaRPr lang="zh-CN" altLang="en-US" sz="4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21097015-F957-65AB-54C5-8A80C2EEBE61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M4 系列芯片的图标。">
            <a:extLst>
              <a:ext uri="{FF2B5EF4-FFF2-40B4-BE49-F238E27FC236}">
                <a16:creationId xmlns:a16="http://schemas.microsoft.com/office/drawing/2014/main" id="{F569B588-093C-27ED-A53F-D02EB8DAF3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6066" y="2697502"/>
            <a:ext cx="7399867" cy="4160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340610E-E490-E0E5-5F00-746EEC5C5E63}"/>
              </a:ext>
            </a:extLst>
          </p:cNvPr>
          <p:cNvSpPr txBox="1"/>
          <p:nvPr/>
        </p:nvSpPr>
        <p:spPr>
          <a:xfrm>
            <a:off x="3555835" y="2282004"/>
            <a:ext cx="50803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最新发布的 </a:t>
            </a:r>
            <a:r>
              <a:rPr lang="en" altLang="zh-CN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M4 </a:t>
            </a:r>
            <a:r>
              <a:rPr lang="zh-CN" altLang="en-US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</a:t>
            </a:r>
            <a:r>
              <a:rPr lang="en-US" altLang="zh-CN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,</a:t>
            </a:r>
            <a:r>
              <a:rPr lang="zh-CN" altLang="en-US" sz="18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多层级产品满足不同需求</a:t>
            </a:r>
          </a:p>
          <a:p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endParaRPr kumimoji="1" lang="zh-CN" altLang="en-US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439045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9AAC53-AE8E-BF36-2629-42542C790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CE1406FB-8662-68A7-72E0-55A1E838241F}"/>
              </a:ext>
            </a:extLst>
          </p:cNvPr>
          <p:cNvSpPr txBox="1"/>
          <p:nvPr/>
        </p:nvSpPr>
        <p:spPr>
          <a:xfrm>
            <a:off x="3951823" y="433226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效率与速度的巅峰</a:t>
            </a:r>
            <a:endParaRPr lang="zh-CN" altLang="en-US" sz="40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9DBB0B4-37D4-38B7-E369-6A90B5D9EA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470975" y="1547562"/>
            <a:ext cx="9250049" cy="376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60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C8A51E0-017B-BB6D-6D77-6EF1E9FB6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5F8D829-084C-A376-36BB-4EBFA57B63C7}"/>
              </a:ext>
            </a:extLst>
          </p:cNvPr>
          <p:cNvSpPr txBox="1"/>
          <p:nvPr/>
        </p:nvSpPr>
        <p:spPr>
          <a:xfrm>
            <a:off x="3695342" y="569934"/>
            <a:ext cx="48013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生态整合，轻松操控</a:t>
            </a:r>
            <a:endParaRPr lang="zh-CN" altLang="en-US" sz="4000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AC68BDA6-D94B-37BE-CE3F-A20E0B749C02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51BB27C9-9D52-AF4B-B196-84136F5062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1607896" y="2381106"/>
            <a:ext cx="8976207" cy="3906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9471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1D4955-64C6-D60C-30ED-4194470B9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5D8002DB-53F5-FD01-5DF0-F6F9BBD87C1C}"/>
              </a:ext>
            </a:extLst>
          </p:cNvPr>
          <p:cNvSpPr txBox="1"/>
          <p:nvPr/>
        </p:nvSpPr>
        <p:spPr>
          <a:xfrm>
            <a:off x="4346161" y="442048"/>
            <a:ext cx="34996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MacBook</a:t>
            </a:r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</a:t>
            </a:r>
            <a:endParaRPr lang="zh-CN" altLang="en-US" sz="4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67420B01-DDDB-5059-0C00-92BB475B9719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F11985-136C-F069-35FF-37E1998B5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163931" y="1840691"/>
            <a:ext cx="7864136" cy="498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9145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5798479-5C0A-D5DA-DFA8-A7C1D743688B}"/>
              </a:ext>
            </a:extLst>
          </p:cNvPr>
          <p:cNvSpPr txBox="1"/>
          <p:nvPr/>
        </p:nvSpPr>
        <p:spPr>
          <a:xfrm>
            <a:off x="3918857" y="20197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24B6927-2A16-1C2B-BC05-28198B695913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內容大綱</a:t>
            </a: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16A3E059-A140-D634-9D07-95CD7BF5D4D4}"/>
              </a:ext>
            </a:extLst>
          </p:cNvPr>
          <p:cNvSpPr/>
          <p:nvPr/>
        </p:nvSpPr>
        <p:spPr>
          <a:xfrm>
            <a:off x="2221265" y="3129405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F9131B27-0139-DFCF-057A-9D722A9F6797}"/>
              </a:ext>
            </a:extLst>
          </p:cNvPr>
          <p:cNvSpPr/>
          <p:nvPr/>
        </p:nvSpPr>
        <p:spPr>
          <a:xfrm>
            <a:off x="2226000" y="2150380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92C258D3-06DC-53B9-3F15-41E503E24DDE}"/>
              </a:ext>
            </a:extLst>
          </p:cNvPr>
          <p:cNvSpPr/>
          <p:nvPr/>
        </p:nvSpPr>
        <p:spPr>
          <a:xfrm>
            <a:off x="2227941" y="3622305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6BB8CE7C-0F5B-2E11-AE07-ADE9B56742B9}"/>
              </a:ext>
            </a:extLst>
          </p:cNvPr>
          <p:cNvSpPr/>
          <p:nvPr/>
        </p:nvSpPr>
        <p:spPr>
          <a:xfrm>
            <a:off x="2221264" y="4112946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8D29D85-3DA6-E432-9BEC-055B553C2DFD}"/>
              </a:ext>
            </a:extLst>
          </p:cNvPr>
          <p:cNvSpPr/>
          <p:nvPr/>
        </p:nvSpPr>
        <p:spPr>
          <a:xfrm>
            <a:off x="2221263" y="4601330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3FF94652-B7BE-69CF-C14C-2A22B63FCC38}"/>
              </a:ext>
            </a:extLst>
          </p:cNvPr>
          <p:cNvSpPr/>
          <p:nvPr/>
        </p:nvSpPr>
        <p:spPr>
          <a:xfrm>
            <a:off x="2227941" y="5118953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DEE5C8B8-E4B6-B7C8-A740-576F5137D2CE}"/>
              </a:ext>
            </a:extLst>
          </p:cNvPr>
          <p:cNvSpPr/>
          <p:nvPr/>
        </p:nvSpPr>
        <p:spPr>
          <a:xfrm>
            <a:off x="2221262" y="5636576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BE77EF37-A76E-2F28-C11C-297D11723C92}"/>
              </a:ext>
            </a:extLst>
          </p:cNvPr>
          <p:cNvSpPr/>
          <p:nvPr/>
        </p:nvSpPr>
        <p:spPr>
          <a:xfrm>
            <a:off x="2226000" y="2641021"/>
            <a:ext cx="261257" cy="247149"/>
          </a:xfrm>
          <a:prstGeom prst="ellipse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82DB84B8-8218-B9B8-82F5-CB5F4434504A}"/>
              </a:ext>
            </a:extLst>
          </p:cNvPr>
          <p:cNvCxnSpPr>
            <a:cxnSpLocks/>
          </p:cNvCxnSpPr>
          <p:nvPr/>
        </p:nvCxnSpPr>
        <p:spPr>
          <a:xfrm>
            <a:off x="2227941" y="1495312"/>
            <a:ext cx="7235727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>
            <a:extLst>
              <a:ext uri="{FF2B5EF4-FFF2-40B4-BE49-F238E27FC236}">
                <a16:creationId xmlns:a16="http://schemas.microsoft.com/office/drawing/2014/main" id="{D53968A1-C9EB-7872-1ACE-D5DD645AAA90}"/>
              </a:ext>
            </a:extLst>
          </p:cNvPr>
          <p:cNvSpPr txBox="1"/>
          <p:nvPr/>
        </p:nvSpPr>
        <p:spPr>
          <a:xfrm>
            <a:off x="3457224" y="209357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背景介紹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EB538FB-FC6B-788C-FCC1-F160BF7C2DAC}"/>
              </a:ext>
            </a:extLst>
          </p:cNvPr>
          <p:cNvSpPr txBox="1"/>
          <p:nvPr/>
        </p:nvSpPr>
        <p:spPr>
          <a:xfrm>
            <a:off x="3452399" y="453508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未來趨勢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1422915-5ACD-9209-9136-55E13D1CD419}"/>
              </a:ext>
            </a:extLst>
          </p:cNvPr>
          <p:cNvSpPr txBox="1"/>
          <p:nvPr/>
        </p:nvSpPr>
        <p:spPr>
          <a:xfrm>
            <a:off x="3457222" y="30725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關鍵创新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25C87EF-3472-2586-E03C-C39E2C3D48B4}"/>
              </a:ext>
            </a:extLst>
          </p:cNvPr>
          <p:cNvSpPr txBox="1"/>
          <p:nvPr/>
        </p:nvSpPr>
        <p:spPr>
          <a:xfrm>
            <a:off x="3457222" y="35644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性能對比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677623E-01AD-3E7E-1E5A-1DCDB93248C9}"/>
              </a:ext>
            </a:extLst>
          </p:cNvPr>
          <p:cNvSpPr txBox="1"/>
          <p:nvPr/>
        </p:nvSpPr>
        <p:spPr>
          <a:xfrm>
            <a:off x="3457224" y="404977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當前现状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D9B733E-F9D4-D503-6E8A-3822AC374F0C}"/>
              </a:ext>
            </a:extLst>
          </p:cNvPr>
          <p:cNvSpPr txBox="1"/>
          <p:nvPr/>
        </p:nvSpPr>
        <p:spPr>
          <a:xfrm>
            <a:off x="3452399" y="5057861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總結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2FA55D36-93D8-4833-DBDF-75DE71D51935}"/>
              </a:ext>
            </a:extLst>
          </p:cNvPr>
          <p:cNvSpPr txBox="1"/>
          <p:nvPr/>
        </p:nvSpPr>
        <p:spPr>
          <a:xfrm>
            <a:off x="3457224" y="5580642"/>
            <a:ext cx="1048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altLang="zh-CN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QA </a:t>
            </a:r>
            <a:r>
              <a:rPr lang="zh-CN" altLang="en-US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環節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4A0A5A2-020E-6688-E2A9-12A1332F1747}"/>
              </a:ext>
            </a:extLst>
          </p:cNvPr>
          <p:cNvSpPr txBox="1"/>
          <p:nvPr/>
        </p:nvSpPr>
        <p:spPr>
          <a:xfrm>
            <a:off x="3457224" y="257992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架構與原理</a:t>
            </a:r>
          </a:p>
        </p:txBody>
      </p:sp>
    </p:spTree>
    <p:extLst>
      <p:ext uri="{BB962C8B-B14F-4D97-AF65-F5344CB8AC3E}">
        <p14:creationId xmlns:p14="http://schemas.microsoft.com/office/powerpoint/2010/main" val="5892321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37991A8-85E2-1FA7-055B-B8A1087F8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BDFB435-C936-3589-39E1-4D3645FF4AEE}"/>
              </a:ext>
            </a:extLst>
          </p:cNvPr>
          <p:cNvSpPr txBox="1"/>
          <p:nvPr/>
        </p:nvSpPr>
        <p:spPr>
          <a:xfrm>
            <a:off x="4346161" y="442048"/>
            <a:ext cx="33586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MacBook</a:t>
            </a:r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Air</a:t>
            </a:r>
            <a:endParaRPr lang="zh-CN" altLang="en-US" sz="4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56CDDEA0-1556-E780-592A-D84A8B86CD3C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58B4DC5-FDB7-40B5-D789-29E1D9C275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530277" y="1722158"/>
            <a:ext cx="6933664" cy="4987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6716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64FA2C-C5C3-5CDE-F2BF-0DCECEDA1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D738631D-7DF0-A9C0-FC53-337295B0DE38}"/>
              </a:ext>
            </a:extLst>
          </p:cNvPr>
          <p:cNvSpPr txBox="1"/>
          <p:nvPr/>
        </p:nvSpPr>
        <p:spPr>
          <a:xfrm>
            <a:off x="4866336" y="485934"/>
            <a:ext cx="24593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Mac</a:t>
            </a:r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mini</a:t>
            </a:r>
            <a:endParaRPr lang="zh-CN" altLang="en-US" sz="4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AD8B0A63-F925-E5C3-C97C-6B04EF6498BF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FCDAEA2-0BBD-1928-7021-D8F60A3F79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1836882" y="1796805"/>
            <a:ext cx="8518236" cy="457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2586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F72F44-6BE4-F660-E451-0B855C8B5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9ACEEAF1-B62E-8493-DE9F-796A2483895E}"/>
              </a:ext>
            </a:extLst>
          </p:cNvPr>
          <p:cNvSpPr txBox="1"/>
          <p:nvPr/>
        </p:nvSpPr>
        <p:spPr>
          <a:xfrm>
            <a:off x="5404945" y="493681"/>
            <a:ext cx="13821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iMac</a:t>
            </a:r>
            <a:endParaRPr lang="zh-CN" altLang="en-US" sz="4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50933EBE-558A-AC5C-21D8-67D1A1121E59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2C3B0730-ED2F-BD1F-FE18-23C77555BE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1579004" y="1942659"/>
            <a:ext cx="9033992" cy="39162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11975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56383C-B45D-EB89-8F33-34C080A3F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083978EC-4982-0408-473D-08A624D36608}"/>
              </a:ext>
            </a:extLst>
          </p:cNvPr>
          <p:cNvSpPr txBox="1"/>
          <p:nvPr/>
        </p:nvSpPr>
        <p:spPr>
          <a:xfrm>
            <a:off x="4984958" y="553879"/>
            <a:ext cx="22220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Mac</a:t>
            </a:r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US" altLang="zh-CN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Pro</a:t>
            </a:r>
            <a:endParaRPr lang="zh-CN" altLang="en-US" sz="4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4574E774-3C87-70CD-CEEB-2139961E466D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E76548CD-43E4-103A-C81A-49596874B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493491" y="2114643"/>
            <a:ext cx="6704899" cy="418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970643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B60596C8-6163-0BB3-C19B-7885B388FDCF}"/>
              </a:ext>
            </a:extLst>
          </p:cNvPr>
          <p:cNvSpPr txBox="1"/>
          <p:nvPr/>
        </p:nvSpPr>
        <p:spPr>
          <a:xfrm>
            <a:off x="3939800" y="2921168"/>
            <a:ext cx="43123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altLang="zh-CN" sz="6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Questions?</a:t>
            </a:r>
            <a:endParaRPr lang="zh-CN" altLang="en-US" sz="6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654758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331808-5073-48E0-9557-72EAA957D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13ECA5-ED6C-B673-FAD8-2AB96FEB52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C92E77-AEFA-C27A-21C4-5B940B192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5F1179B-A25D-F475-CA5E-BD4722DC3107}"/>
              </a:ext>
            </a:extLst>
          </p:cNvPr>
          <p:cNvSpPr txBox="1"/>
          <p:nvPr/>
        </p:nvSpPr>
        <p:spPr>
          <a:xfrm>
            <a:off x="2947830" y="5439851"/>
            <a:ext cx="62963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4000" b="1" spc="1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Thank you for listening.</a:t>
            </a:r>
            <a:endParaRPr kumimoji="1" lang="zh-TW" altLang="en-US" sz="4000" b="1" spc="10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744A37F-92F4-BF3D-70A1-A7E07799FEFE}"/>
              </a:ext>
            </a:extLst>
          </p:cNvPr>
          <p:cNvSpPr txBox="1"/>
          <p:nvPr/>
        </p:nvSpPr>
        <p:spPr>
          <a:xfrm>
            <a:off x="4823857" y="4569676"/>
            <a:ext cx="2544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TW" altLang="en-US" sz="4000" b="1" spc="60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感謝觀賞</a:t>
            </a:r>
          </a:p>
        </p:txBody>
      </p:sp>
    </p:spTree>
    <p:extLst>
      <p:ext uri="{BB962C8B-B14F-4D97-AF65-F5344CB8AC3E}">
        <p14:creationId xmlns:p14="http://schemas.microsoft.com/office/powerpoint/2010/main" val="2395346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FD669F-C6EF-D0FE-AF8A-E0BFC95A1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AA629E3-06F7-8D85-2BE9-B3F8F89FCA75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背景介紹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EDDAD797-5E1C-27B4-47A4-25598A009AF6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328B4C0-D033-5ADF-BE7E-510CE5183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2341" y="1754465"/>
            <a:ext cx="6048079" cy="388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1ACBE61-0308-DD68-FDF3-9414798D5D5C}"/>
              </a:ext>
            </a:extLst>
          </p:cNvPr>
          <p:cNvSpPr txBox="1"/>
          <p:nvPr/>
        </p:nvSpPr>
        <p:spPr>
          <a:xfrm>
            <a:off x="2227941" y="1811173"/>
            <a:ext cx="3831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蘋果晶片的演進：從 </a:t>
            </a:r>
            <a:r>
              <a:rPr lang="en-HK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Intel</a:t>
            </a:r>
            <a:r>
              <a:rPr lang="en-HK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到 </a:t>
            </a:r>
            <a:r>
              <a:rPr lang="en-HK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FC8BA69-8958-1D32-41A3-8B211B0497B1}"/>
              </a:ext>
            </a:extLst>
          </p:cNvPr>
          <p:cNvSpPr txBox="1"/>
          <p:nvPr/>
        </p:nvSpPr>
        <p:spPr>
          <a:xfrm>
            <a:off x="2227940" y="3766332"/>
            <a:ext cx="4824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November 2020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：</a:t>
            </a:r>
            <a:r>
              <a:rPr lang="en-US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Apple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en-HK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Silicon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革命的开启</a:t>
            </a:r>
            <a:endParaRPr lang="zh-CN" altLang="en-US" b="1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C986F44-7D6E-D54A-B726-1903F2D0445A}"/>
              </a:ext>
            </a:extLst>
          </p:cNvPr>
          <p:cNvSpPr txBox="1"/>
          <p:nvPr/>
        </p:nvSpPr>
        <p:spPr>
          <a:xfrm>
            <a:off x="2227941" y="2496365"/>
            <a:ext cx="49863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蘋果自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2006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年開始採用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Intel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晶片。然而，隨著計算性能需求的增加，傳統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x86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架構無法滿足蘋果在移動端和桌面端的統一體驗需求，因此蘋果決定轉向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80B356-9A6C-B4A8-13C9-F3DC1CD91B01}"/>
              </a:ext>
            </a:extLst>
          </p:cNvPr>
          <p:cNvSpPr txBox="1"/>
          <p:nvPr/>
        </p:nvSpPr>
        <p:spPr>
          <a:xfrm>
            <a:off x="2227941" y="4412036"/>
            <a:ext cx="49863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蘋果的 </a:t>
            </a:r>
            <a:r>
              <a:rPr lang="en-US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M1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晶片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於 </a:t>
            </a:r>
            <a:r>
              <a:rPr lang="en-US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2020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年 </a:t>
            </a:r>
            <a:r>
              <a:rPr lang="en-US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11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月 </a:t>
            </a:r>
            <a:r>
              <a:rPr lang="en-US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10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日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發佈。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M1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是蘋果首款基於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架構的自研晶片，專為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Mac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設計，標誌著蘋果從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Intel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處理器轉向自家設計的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Apple Silicon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的第一步。</a:t>
            </a:r>
          </a:p>
        </p:txBody>
      </p:sp>
    </p:spTree>
    <p:extLst>
      <p:ext uri="{BB962C8B-B14F-4D97-AF65-F5344CB8AC3E}">
        <p14:creationId xmlns:p14="http://schemas.microsoft.com/office/powerpoint/2010/main" val="2090500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9FF3A1-1CAF-8290-A554-E84EDC1639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1DF70CDB-3DB6-E429-7EBE-D83521AE5C32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背景介紹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19E35238-F971-F593-B56C-C63C4D65AFCB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CDA9A5D-0488-7DD1-2A05-F8F74D9A7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495540" y="1811173"/>
            <a:ext cx="3936802" cy="388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47788FE-4D6E-21E2-4C10-412B62F6BA24}"/>
              </a:ext>
            </a:extLst>
          </p:cNvPr>
          <p:cNvSpPr txBox="1"/>
          <p:nvPr/>
        </p:nvSpPr>
        <p:spPr>
          <a:xfrm>
            <a:off x="2227941" y="1811173"/>
            <a:ext cx="3831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 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系列晶片：</a:t>
            </a:r>
            <a:r>
              <a:rPr lang="en-US" altLang="zh-CN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 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納米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工藝提升性能</a:t>
            </a:r>
            <a:endParaRPr lang="en-HK" altLang="zh-CN" b="1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1986778-DBA1-F415-8B90-BE99C580C9BE}"/>
              </a:ext>
            </a:extLst>
          </p:cNvPr>
          <p:cNvSpPr txBox="1"/>
          <p:nvPr/>
        </p:nvSpPr>
        <p:spPr>
          <a:xfrm>
            <a:off x="2227941" y="3766332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自研晶片的動機：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性能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功耗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生態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3978D8E-BE26-D76A-EA27-7968240E9A27}"/>
              </a:ext>
            </a:extLst>
          </p:cNvPr>
          <p:cNvSpPr txBox="1"/>
          <p:nvPr/>
        </p:nvSpPr>
        <p:spPr>
          <a:xfrm>
            <a:off x="2227941" y="2496365"/>
            <a:ext cx="52290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蘋果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M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系列晶片採用台積電領先的 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3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納米制程工藝，進一步提升了計算性能和能效表現，為用戶帶來更快、更流暢的體驗。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E3DF7F9-0770-3F0D-7CCB-219E07B9BFF6}"/>
              </a:ext>
            </a:extLst>
          </p:cNvPr>
          <p:cNvSpPr txBox="1"/>
          <p:nvPr/>
        </p:nvSpPr>
        <p:spPr>
          <a:xfrm>
            <a:off x="2227940" y="4412036"/>
            <a:ext cx="532608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ARM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架構天然的低功耗優勢，讓蘋果設備在高性能下依然保持出色的電池續航，自研晶片實現了硬體和作業系統的深度整合，最大化了蘋果生態的獨特優勢。</a:t>
            </a:r>
          </a:p>
        </p:txBody>
      </p:sp>
    </p:spTree>
    <p:extLst>
      <p:ext uri="{BB962C8B-B14F-4D97-AF65-F5344CB8AC3E}">
        <p14:creationId xmlns:p14="http://schemas.microsoft.com/office/powerpoint/2010/main" val="3048373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560A4E0-C61F-77FA-EE71-C8034BA944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CE999864-D990-8E9B-B1E5-109907BC56E2}"/>
              </a:ext>
            </a:extLst>
          </p:cNvPr>
          <p:cNvSpPr txBox="1"/>
          <p:nvPr/>
        </p:nvSpPr>
        <p:spPr>
          <a:xfrm>
            <a:off x="4977745" y="471566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架構與原理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98534FAE-6077-8789-CB62-8F11E0571F0C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FBE3759-B0C0-56AA-44BE-C2123E18B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214255" y="1811173"/>
            <a:ext cx="4067807" cy="3746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C11223A-C4F1-89F6-242C-7906CD07FF1D}"/>
              </a:ext>
            </a:extLst>
          </p:cNvPr>
          <p:cNvSpPr txBox="1"/>
          <p:nvPr/>
        </p:nvSpPr>
        <p:spPr>
          <a:xfrm>
            <a:off x="2199712" y="1908158"/>
            <a:ext cx="4986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使用 </a:t>
            </a:r>
            <a:r>
              <a:rPr lang="en" altLang="zh-CN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 </a:t>
            </a:r>
            <a:r>
              <a:rPr lang="zh-CN" altLang="en-US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架構，功耗更低，效率更高。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B885EB-53ED-0C3F-AF13-9A27B299E84E}"/>
              </a:ext>
            </a:extLst>
          </p:cNvPr>
          <p:cNvSpPr txBox="1"/>
          <p:nvPr/>
        </p:nvSpPr>
        <p:spPr>
          <a:xfrm>
            <a:off x="2199712" y="3059668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采用了多核设计，包括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高效能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核心和</a:t>
            </a:r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高能效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核心。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E275EBC-C627-8EF6-B41F-10C4997F24CC}"/>
              </a:ext>
            </a:extLst>
          </p:cNvPr>
          <p:cNvSpPr txBox="1"/>
          <p:nvPr/>
        </p:nvSpPr>
        <p:spPr>
          <a:xfrm>
            <a:off x="2227941" y="4212631"/>
            <a:ext cx="4986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统一内存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架构， </a:t>
            </a:r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CPU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GPU 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和其他处理单元共享同一块内存。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17679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596E171-E1E2-D2D0-D9E7-AAA06BDE5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2C2F3F42-A810-7321-85EC-F13108756F30}"/>
              </a:ext>
            </a:extLst>
          </p:cNvPr>
          <p:cNvSpPr txBox="1"/>
          <p:nvPr/>
        </p:nvSpPr>
        <p:spPr>
          <a:xfrm>
            <a:off x="4977745" y="471566"/>
            <a:ext cx="25186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HK" altLang="zh-CN" sz="40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 </a:t>
            </a:r>
            <a:r>
              <a:rPr lang="zh-CN" altLang="en-US" sz="4000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架構</a:t>
            </a:r>
            <a:endParaRPr lang="zh-CN" altLang="en-US" sz="4000" b="1" dirty="0">
              <a:gradFill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74000">
                    <a:schemeClr val="accent1">
                      <a:lumMod val="45000"/>
                      <a:lumOff val="55000"/>
                    </a:schemeClr>
                  </a:gs>
                  <a:gs pos="83000">
                    <a:schemeClr val="accent1">
                      <a:lumMod val="45000"/>
                      <a:lumOff val="55000"/>
                    </a:schemeClr>
                  </a:gs>
                  <a:gs pos="100000">
                    <a:schemeClr val="accent1">
                      <a:lumMod val="30000"/>
                      <a:lumOff val="70000"/>
                    </a:schemeClr>
                  </a:gs>
                </a:gsLst>
                <a:lin ang="5400000" scaled="1"/>
              </a:gra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6DF8B6FC-4633-DF74-6C75-69ACD56BA53F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C5545CF-1780-ABB7-2F3B-6886163982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468492" y="1715095"/>
            <a:ext cx="4525200" cy="469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F838BD6-AD3A-7CA3-86C9-E2FB8E74EE81}"/>
              </a:ext>
            </a:extLst>
          </p:cNvPr>
          <p:cNvSpPr txBox="1"/>
          <p:nvPr/>
        </p:nvSpPr>
        <p:spPr>
          <a:xfrm>
            <a:off x="2227938" y="1755012"/>
            <a:ext cx="487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架构介绍</a:t>
            </a:r>
            <a:endParaRPr lang="en-HK" altLang="zh-CN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891E132-A225-E1AB-70EC-310B1C0F22F9}"/>
              </a:ext>
            </a:extLst>
          </p:cNvPr>
          <p:cNvSpPr txBox="1"/>
          <p:nvPr/>
        </p:nvSpPr>
        <p:spPr>
          <a:xfrm>
            <a:off x="2227937" y="3405993"/>
            <a:ext cx="487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的優點</a:t>
            </a:r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endParaRPr lang="en-HK" altLang="zh-CN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4E8CC36-234D-025C-DE40-361F8D90E50B}"/>
              </a:ext>
            </a:extLst>
          </p:cNvPr>
          <p:cNvSpPr txBox="1"/>
          <p:nvPr/>
        </p:nvSpPr>
        <p:spPr>
          <a:xfrm>
            <a:off x="2227937" y="4063068"/>
            <a:ext cx="487591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1.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具有低功耗特点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2.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高性能与高效能比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3.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支持多核架构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4.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高度可定制性</a:t>
            </a:r>
          </a:p>
          <a:p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BA160F1-2890-351C-56F9-B63E26370480}"/>
              </a:ext>
            </a:extLst>
          </p:cNvPr>
          <p:cNvSpPr txBox="1"/>
          <p:nvPr/>
        </p:nvSpPr>
        <p:spPr>
          <a:xfrm>
            <a:off x="2224707" y="2351468"/>
            <a:ext cx="50367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ARM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架构是由英国的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公司设计的一个基于精简指令集计算（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RISC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）理念的处理器架构。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ARM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架构被广泛应用于嵌入式系统、移动设备、消费电子产品、服务器等领域。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59697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67FBE2-C33E-0CCE-D163-C01E26280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38C94C37-9FAC-D3B9-7AD6-2ADA7953DCA0}"/>
              </a:ext>
            </a:extLst>
          </p:cNvPr>
          <p:cNvSpPr txBox="1"/>
          <p:nvPr/>
        </p:nvSpPr>
        <p:spPr>
          <a:xfrm>
            <a:off x="4977745" y="471566"/>
            <a:ext cx="274947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精简指令集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B64F12BD-FD48-7F7E-8599-AF8DC3D12D26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92A1720-570A-3172-E4AF-899A75EB9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7470000" y="1713600"/>
            <a:ext cx="4525200" cy="4693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5A6EEE4-6E46-CA1C-4063-75118E5B4A41}"/>
              </a:ext>
            </a:extLst>
          </p:cNvPr>
          <p:cNvSpPr txBox="1"/>
          <p:nvPr/>
        </p:nvSpPr>
        <p:spPr>
          <a:xfrm>
            <a:off x="2227938" y="1755012"/>
            <a:ext cx="487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RSCI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架构介绍</a:t>
            </a:r>
            <a:endParaRPr lang="en-HK" altLang="zh-CN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0CA5442-06BE-AFD0-6885-025F2FC69E80}"/>
              </a:ext>
            </a:extLst>
          </p:cNvPr>
          <p:cNvSpPr txBox="1"/>
          <p:nvPr/>
        </p:nvSpPr>
        <p:spPr>
          <a:xfrm>
            <a:off x="2227937" y="3405993"/>
            <a:ext cx="4875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RSCI</a:t>
            </a:r>
            <a:r>
              <a:rPr lang="zh-CN" altLang="en-US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</a:t>
            </a:r>
            <a:r>
              <a:rPr lang="zh-CN" altLang="en-US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核心设计原则</a:t>
            </a:r>
            <a:r>
              <a:rPr lang="en-US" altLang="zh-CN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:</a:t>
            </a:r>
            <a:endParaRPr lang="en-HK" altLang="zh-CN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68CF4C8-F1CC-A9DA-588E-E54EA381C4E3}"/>
              </a:ext>
            </a:extLst>
          </p:cNvPr>
          <p:cNvSpPr txBox="1"/>
          <p:nvPr/>
        </p:nvSpPr>
        <p:spPr>
          <a:xfrm>
            <a:off x="2227937" y="4063068"/>
            <a:ext cx="48759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1.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单周期指令执行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2.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支持流水线技术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</a:t>
            </a: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3.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加载</a:t>
            </a:r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-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存储架构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  <a:p>
            <a:r>
              <a:rPr lang="en-US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4.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易于编译器优化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6706015-7035-323B-C838-74753E9A4C5A}"/>
              </a:ext>
            </a:extLst>
          </p:cNvPr>
          <p:cNvSpPr txBox="1"/>
          <p:nvPr/>
        </p:nvSpPr>
        <p:spPr>
          <a:xfrm>
            <a:off x="2224707" y="2351468"/>
            <a:ext cx="540947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K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	RSCI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即 </a:t>
            </a:r>
            <a:r>
              <a:rPr lang="zh-CN" altLang="en-US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精简指令集计算实现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，是基于 </a:t>
            </a:r>
            <a:r>
              <a:rPr lang="en-HK" altLang="zh-CN" sz="1400" b="1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RISC</a:t>
            </a:r>
            <a:r>
              <a:rPr lang="en-HK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架构的一种具体实现方式。它体现了 </a:t>
            </a:r>
            <a:r>
              <a:rPr lang="en-HK" altLang="zh-CN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RISC </a:t>
            </a:r>
            <a:r>
              <a:rPr lang="zh-CN" altLang="en-US" sz="14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的设计理念，并通过具体的硬件和软件架构应用于实际的计算设备中。</a:t>
            </a:r>
            <a:endParaRPr lang="en-US" altLang="zh-CN" sz="14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86565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6FF6B5-BC55-7FDD-A5C6-B42F63FE44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676AFA48-6419-C9B4-6E30-07D0BE2906A1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关键创新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E1600E51-130E-E821-DC03-200282E19488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09B967D-CEF1-C10D-6644-8423A495F3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448176" y="2963334"/>
            <a:ext cx="6795527" cy="388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B6A4259-9969-2E9C-5414-9CCA5E039D6A}"/>
              </a:ext>
            </a:extLst>
          </p:cNvPr>
          <p:cNvSpPr txBox="1"/>
          <p:nvPr/>
        </p:nvSpPr>
        <p:spPr>
          <a:xfrm>
            <a:off x="3929653" y="1701134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统一内存架构 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B2B2D91-7976-6AC4-35A6-B9716577512A}"/>
              </a:ext>
            </a:extLst>
          </p:cNvPr>
          <p:cNvSpPr txBox="1"/>
          <p:nvPr/>
        </p:nvSpPr>
        <p:spPr>
          <a:xfrm>
            <a:off x="3182900" y="2226233"/>
            <a:ext cx="53260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CPU</a:t>
            </a:r>
            <a:r>
              <a:rPr lang="zh-CN" altLang="e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、</a:t>
            </a:r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GPU 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和其他计算单元共享同一块高速内存。</a:t>
            </a:r>
          </a:p>
        </p:txBody>
      </p:sp>
    </p:spTree>
    <p:extLst>
      <p:ext uri="{BB962C8B-B14F-4D97-AF65-F5344CB8AC3E}">
        <p14:creationId xmlns:p14="http://schemas.microsoft.com/office/powerpoint/2010/main" val="282467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BA847C-FA94-B264-CEB6-7A5DCE226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468DD344-4C56-A111-10EA-DC3F65053135}"/>
              </a:ext>
            </a:extLst>
          </p:cNvPr>
          <p:cNvSpPr txBox="1"/>
          <p:nvPr/>
        </p:nvSpPr>
        <p:spPr>
          <a:xfrm>
            <a:off x="4977745" y="47156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gradFill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74000">
                      <a:schemeClr val="accent1">
                        <a:lumMod val="45000"/>
                        <a:lumOff val="55000"/>
                      </a:schemeClr>
                    </a:gs>
                    <a:gs pos="83000">
                      <a:schemeClr val="accent1">
                        <a:lumMod val="45000"/>
                        <a:lumOff val="55000"/>
                      </a:schemeClr>
                    </a:gs>
                    <a:gs pos="100000">
                      <a:schemeClr val="accent1">
                        <a:lumMod val="30000"/>
                        <a:lumOff val="70000"/>
                      </a:schemeClr>
                    </a:gs>
                  </a:gsLst>
                  <a:lin ang="5400000" scaled="1"/>
                </a:gra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关键创新</a:t>
            </a:r>
          </a:p>
        </p:txBody>
      </p:sp>
      <p:cxnSp>
        <p:nvCxnSpPr>
          <p:cNvPr id="23" name="直線接點 6">
            <a:extLst>
              <a:ext uri="{FF2B5EF4-FFF2-40B4-BE49-F238E27FC236}">
                <a16:creationId xmlns:a16="http://schemas.microsoft.com/office/drawing/2014/main" id="{ABC67988-CC83-9A6B-2EBC-F8819C9A9F4D}"/>
              </a:ext>
            </a:extLst>
          </p:cNvPr>
          <p:cNvCxnSpPr/>
          <p:nvPr/>
        </p:nvCxnSpPr>
        <p:spPr>
          <a:xfrm>
            <a:off x="2227941" y="1495312"/>
            <a:ext cx="7236000" cy="0"/>
          </a:xfrm>
          <a:prstGeom prst="line">
            <a:avLst/>
          </a:prstGeom>
          <a:ln w="15875" cmpd="sng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379A131-2C85-598B-0CAA-F1D03C4D4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448176" y="2963334"/>
            <a:ext cx="6795527" cy="3881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36B39A9-EF0F-1B27-A5ED-96A29BCF4721}"/>
              </a:ext>
            </a:extLst>
          </p:cNvPr>
          <p:cNvSpPr txBox="1"/>
          <p:nvPr/>
        </p:nvSpPr>
        <p:spPr>
          <a:xfrm>
            <a:off x="3929653" y="1701134"/>
            <a:ext cx="43326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大小核架构</a:t>
            </a:r>
            <a:endParaRPr lang="zh-CN" altLang="en-US" dirty="0">
              <a:solidFill>
                <a:schemeClr val="bg1"/>
              </a:solidFill>
              <a:effectLst/>
              <a:latin typeface="Microsoft JhengHei" panose="020B0604030504040204" pitchFamily="34" charset="-120"/>
              <a:ea typeface="Microsoft JhengHei" panose="020B0604030504040204" pitchFamily="34" charset="-12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CC0F892-3CCD-013F-6398-CC5D6EBC34FD}"/>
              </a:ext>
            </a:extLst>
          </p:cNvPr>
          <p:cNvSpPr txBox="1"/>
          <p:nvPr/>
        </p:nvSpPr>
        <p:spPr>
          <a:xfrm>
            <a:off x="2911967" y="2276287"/>
            <a:ext cx="67955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altLang="zh-CN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Apple Silicon </a:t>
            </a:r>
            <a:r>
              <a:rPr lang="zh-CN" altLang="en-US" sz="1400" dirty="0">
                <a:solidFill>
                  <a:schemeClr val="bg1"/>
                </a:solidFill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芯片中的高效能核心负责重度任务，而高能效核心处理轻量任务。</a:t>
            </a:r>
          </a:p>
        </p:txBody>
      </p:sp>
    </p:spTree>
    <p:extLst>
      <p:ext uri="{BB962C8B-B14F-4D97-AF65-F5344CB8AC3E}">
        <p14:creationId xmlns:p14="http://schemas.microsoft.com/office/powerpoint/2010/main" val="3139975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主题">
  <a:themeElements>
    <a:clrScheme name="Office 2013 - 2022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649</TotalTime>
  <Words>691</Words>
  <Application>Microsoft Macintosh PowerPoint</Application>
  <PresentationFormat>宽屏</PresentationFormat>
  <Paragraphs>71</Paragraphs>
  <Slides>25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Microsoft JhengHei</vt:lpstr>
      <vt:lpstr>Microsoft JhengHei UI</vt:lpstr>
      <vt:lpstr>Arial</vt:lpstr>
      <vt:lpstr>Calibri</vt:lpstr>
      <vt:lpstr>Calibri Light</vt:lpstr>
      <vt:lpstr>Office 2013 - 2022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janethuang</dc:creator>
  <cp:lastModifiedBy>王国霖WANG GUOLIN</cp:lastModifiedBy>
  <cp:revision>6</cp:revision>
  <dcterms:created xsi:type="dcterms:W3CDTF">2020-09-01T04:24:54Z</dcterms:created>
  <dcterms:modified xsi:type="dcterms:W3CDTF">2024-11-07T02:54:09Z</dcterms:modified>
</cp:coreProperties>
</file>

<file path=docProps/thumbnail.jpeg>
</file>